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9" r:id="rId4"/>
    <p:sldId id="256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64" d="100"/>
          <a:sy n="64" d="100"/>
        </p:scale>
        <p:origin x="-2256" y="-10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B6E439-F2C5-4060-B41B-546B0EF497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FF4332F-31E7-48FA-BE5C-3322D883F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239DA5D-315E-43C4-BCD6-9A0C3238C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B5E4-F870-43C6-B167-6F5CC69A687B}" type="datetimeFigureOut">
              <a:rPr lang="en-US" smtClean="0"/>
              <a:t>5/23/18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8FBE1F8-3DC8-4D63-9936-15096CBBC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10365DB-8CBA-43B2-88F7-8F42B04EE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61929-6FA8-4B33-A9E8-46C066BF0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02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67EDB9-8A74-4B62-85C0-921E0D40A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2591FE0-CBB9-4B30-A8D1-9CE61385E4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041175C-8266-406F-8A9C-22BB968A4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B5E4-F870-43C6-B167-6F5CC69A687B}" type="datetimeFigureOut">
              <a:rPr lang="en-US" smtClean="0"/>
              <a:t>5/23/18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88402E6-7D78-415D-9BCA-9F10E8866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EFCE57B-CBBB-4F56-AF4D-40EBD99D1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61929-6FA8-4B33-A9E8-46C066BF0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103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D111382C-B81D-4E34-9871-1CF9B9C31F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DCE242C-5197-44D2-81A0-C0AFFBA594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229620E-CF7C-4C92-A712-BC8AC3F8F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B5E4-F870-43C6-B167-6F5CC69A687B}" type="datetimeFigureOut">
              <a:rPr lang="en-US" smtClean="0"/>
              <a:t>5/23/18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991DF10-47F2-4238-8915-39F8FC0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8BCE0F2-2A76-4F1B-A047-19329FB7F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61929-6FA8-4B33-A9E8-46C066BF0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64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64E54D-ED6B-4E4A-9F36-5A82F65E0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3944B7-D936-40A2-87E3-DC6BA08D2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947A188-A4F4-4C48-B105-7AAC1DDFD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B5E4-F870-43C6-B167-6F5CC69A687B}" type="datetimeFigureOut">
              <a:rPr lang="en-US" smtClean="0"/>
              <a:t>5/23/18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BCBF9BF-E3DD-454B-856C-F596F5703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E24DC62-CD2D-4131-8B99-6681D21F9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61929-6FA8-4B33-A9E8-46C066BF0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23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D7A4896-E4CC-435D-97EF-A073A080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724045D-20A3-45A0-ABCA-18CD9BAEB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249708B-E0BF-49F5-8E4C-C4C941A87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B5E4-F870-43C6-B167-6F5CC69A687B}" type="datetimeFigureOut">
              <a:rPr lang="en-US" smtClean="0"/>
              <a:t>5/23/18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9A8E373-0172-47BF-9A00-853B48292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8450516-5DC7-4617-9F54-6A6DA79AB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61929-6FA8-4B33-A9E8-46C066BF0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85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8B4794-0AF1-4156-958B-2F9E1C023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3B7A19A-50FD-4E6F-A6EE-4DFA0C43D5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ECFCF31-C715-41B1-BA18-ACC2DAC83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F81EAC9-3A52-4473-B679-ADFC82771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B5E4-F870-43C6-B167-6F5CC69A687B}" type="datetimeFigureOut">
              <a:rPr lang="en-US" smtClean="0"/>
              <a:t>5/23/18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70116EE-F81E-41A2-BACA-F1E473880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FF50961-64AF-4907-BA32-CA7E7F26E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61929-6FA8-4B33-A9E8-46C066BF0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571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8A9A6F-4DC3-44DB-A65E-EA47E144D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01AB26C-EA8C-4CF8-80B9-F48D85FB7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0AB1649-0FB0-445A-972B-3D31134F6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8843C65-4C52-40D5-A406-0EA53D0DE7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F12E6B4B-C85B-4D05-BF77-8885CD1AAE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58439156-F7E9-43D2-B4A3-CBBE5EF00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B5E4-F870-43C6-B167-6F5CC69A687B}" type="datetimeFigureOut">
              <a:rPr lang="en-US" smtClean="0"/>
              <a:t>5/23/18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F284DBC0-9D89-450D-85EF-8BA59C1C1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3CB60D20-2FE2-4F85-8110-B9F5B3403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61929-6FA8-4B33-A9E8-46C066BF0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659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5B1422-03DA-4C06-8C69-15E6A70C4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463D6EB-B8C5-487A-9722-155C9F75C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B5E4-F870-43C6-B167-6F5CC69A687B}" type="datetimeFigureOut">
              <a:rPr lang="en-US" smtClean="0"/>
              <a:t>5/23/18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00B092B-746E-4B13-9468-BED3AF6C0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C264E6D-5F09-47EC-A8DB-1482297E2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61929-6FA8-4B33-A9E8-46C066BF0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927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4194943-EAE5-4DEB-9485-0D589DF95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B5E4-F870-43C6-B167-6F5CC69A687B}" type="datetimeFigureOut">
              <a:rPr lang="en-US" smtClean="0"/>
              <a:t>5/23/18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C6B78483-92B8-4E05-8599-CB4ECB356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67279D0-FC2C-40F7-BF62-2BCA427DE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61929-6FA8-4B33-A9E8-46C066BF0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011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F52A48-A0F6-407F-B5E2-5C932AA8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8DF47BA-A39B-4E57-9D41-F87F3B751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3B2F0C6-94D5-46DD-8982-61DEA0A3BF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A47598D-1FF4-40D3-A406-F854CEFAE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B5E4-F870-43C6-B167-6F5CC69A687B}" type="datetimeFigureOut">
              <a:rPr lang="en-US" smtClean="0"/>
              <a:t>5/23/18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E5EDAB1-09C2-45C1-A5B3-1FBE018AE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2E7AF8F-E2E2-4A73-9F9B-29F380371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61929-6FA8-4B33-A9E8-46C066BF0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83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4C424C-5783-4543-9E3F-DE91AF484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CDD59CE-6BBE-45C6-A642-02F31A927C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A337358-BC6F-4477-93BC-67AF67272C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15BDBEE-8568-4B8A-8E5A-CA4858780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B5E4-F870-43C6-B167-6F5CC69A687B}" type="datetimeFigureOut">
              <a:rPr lang="en-US" smtClean="0"/>
              <a:t>5/23/18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9D2FEA5-FCD8-4A98-9ECC-74D43AD72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1D84E73-755B-4F00-A4C8-62757D5AA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61929-6FA8-4B33-A9E8-46C066BF0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54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C626063B-CB31-4192-86C7-4C18D5FF2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433AE43-9884-4C35-A080-2F0F1FD36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F82BF95-8A22-440B-90A2-63BB6DBF06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13B5E4-F870-43C6-B167-6F5CC69A687B}" type="datetimeFigureOut">
              <a:rPr lang="en-US" smtClean="0"/>
              <a:t>5/23/18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82A92C0-39C5-49A1-8FE0-0A9E85B381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C6E1DC8-C394-42B0-88F1-89C464663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61929-6FA8-4B33-A9E8-46C066BF0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487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472F3A-1F6B-4F2C-8AE2-6B99408F8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957FC5F-2D6A-4415-8F82-8E53999D57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313841"/>
            <a:ext cx="12329492" cy="9259804"/>
          </a:xfrm>
        </p:spPr>
      </p:pic>
    </p:spTree>
    <p:extLst>
      <p:ext uri="{BB962C8B-B14F-4D97-AF65-F5344CB8AC3E}">
        <p14:creationId xmlns:p14="http://schemas.microsoft.com/office/powerpoint/2010/main" val="489316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49F2F9-474D-43F4-B451-D11924FB9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3DCF0DA-076B-4AF4-92DA-6BC486E2E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s://lh3.googleusercontent.com/4_Nj0Ywt0049uYopfVp0d1bU-Ic93BUzkXIjq-9a7p3JoP9AlBL1lOVPi1kZhsop3wmoRFBwPhHzkofznKMADVwuAHUh_8aQ0v6Bxtqo8La0EKsytZXx28TeBlNqjQ0HyLfZouIxI-Za8ziGLL7bXhdZZ5fQiBV_eq0aSvGbs3nWoWNGjYsDzmK5fa-w-dbOV_mR6f5zt3GSMgEdhxp1liHiYRMV3lP6gjh3ZZkYYexO_aMijr8es5G0CC2H9PEV1dnAQHiFFwi5Sh51cZYaJbRCI2SGEb3IMZvecl4TdJ3_YsMnt21qunJRu2zhdPk9YcR8a47NpZqTcLuq3kmb224te0RqkxKeMihKcV44VLaX4uHRESWwGY4hcoVan3MhubPaebigEWu4YYf-NPPSs-l2q7Q2laT0rK6wyCeV--mTwIUdDoPqvL2vp1rWHcRNoy-8J7Vj8dSaMQn6QX1KjpxfPBnjzUBUG_bZlmjEt9mbYpWwEgn0S9FxTs9xlSIeS4CqNC5lOSrcTqCOZMogpSjoYhB8I0ied62ANtFDNXl9kdsX597_B6qIHFoJ9rPYdNivpyn60MdKmLSElTkuxplZ1qEhGLCbchmVh6c=w2358-h1767-no">
            <a:extLst>
              <a:ext uri="{FF2B5EF4-FFF2-40B4-BE49-F238E27FC236}">
                <a16:creationId xmlns:a16="http://schemas.microsoft.com/office/drawing/2014/main" xmlns="" id="{6A193114-15D0-448B-A49C-2D0E7F6B83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04371" y="-104361"/>
            <a:ext cx="12938521" cy="694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21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43051C-9F58-4927-B34C-85B6B453D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Image may contain: 6 people, including Thomas Jared Robinson, people smiling">
            <a:extLst>
              <a:ext uri="{FF2B5EF4-FFF2-40B4-BE49-F238E27FC236}">
                <a16:creationId xmlns:a16="http://schemas.microsoft.com/office/drawing/2014/main" xmlns="" id="{99FC16B1-5C42-4320-9717-2D3C7553D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665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may contain: 6 people, including Thomas Jared Robinson and Kristy Kearney Robinson, people smiling">
            <a:extLst>
              <a:ext uri="{FF2B5EF4-FFF2-40B4-BE49-F238E27FC236}">
                <a16:creationId xmlns:a16="http://schemas.microsoft.com/office/drawing/2014/main" xmlns="" id="{E3117BD6-253B-43E3-8DE5-67E39257BF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43755" y="7028"/>
            <a:ext cx="5641635" cy="688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2490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F2E505-11AB-483B-9BDE-80DE5775C7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ED199A6-1351-40BB-A525-721C211F8B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lh3.googleusercontent.com/qJRBvXVf5xkVHD1m0IWjv5bRaHpyUMIwp4OuaQUO73rlo--AU4Cgb6LkUUH6jr3cpg2kwKTkgNWJKXYX6K2SqiUjuls0OBo7aHRIkP-r40bDBpPJsq1cXsyFJuDlTkLeHMPLc6i3TnKXgnXwqsuJKqjSaAMpKBVY2Fh80KSXweZdkB12OR7pQRM5ovE3lBZjuoPLWHBXlKC3l0PsrSQcyML495HhUNBZUhaGI0XLCyJtG971vmIpa6htdPgtPjYJ961JtvZzA0QzSkA9Itx3R00G8BlXqEyreLz1YJdor6Bn8pk4KtzBZV9wEfEIwCCv_DzsiTM7CJX48qW99vC2yIc_3DBLRFbuVf8V9yvgK1CMPXfC8aV27huqXVa3uogVpxEjdIxfAOvGhFK_5KvoDJkQ5-P8GvjfdzClD2jJzaTGL7Jvr3SJ2kSWQBiqFzF4sQbh8TidYZXUT3hqsxiasneMSKwk3jNZdllXVJqzdA-9vKN43MISWXj1lXz1qpu0ZAwHcDmG5yC7Hupw-B8HbESuopeORGnxElC3s3CZFOcj3z9TVWIstVPobfWTfJiCMcUJUeDn0ww2VYIe4rnczWFsfmrmU3iT72VWQcM=w996-h1767-no">
            <a:extLst>
              <a:ext uri="{FF2B5EF4-FFF2-40B4-BE49-F238E27FC236}">
                <a16:creationId xmlns:a16="http://schemas.microsoft.com/office/drawing/2014/main" xmlns="" id="{C60F3A12-4196-4DFB-9484-CFAB0B523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71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pbs.twimg.com/media/C5eVLVTVMAA76uK.jpg:large">
            <a:extLst>
              <a:ext uri="{FF2B5EF4-FFF2-40B4-BE49-F238E27FC236}">
                <a16:creationId xmlns:a16="http://schemas.microsoft.com/office/drawing/2014/main" xmlns="" id="{C020CE49-CBC5-441A-8760-1475F35776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66320" y="0"/>
            <a:ext cx="83079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471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lh3.googleusercontent.com/UqvurBei3ch-d-StA8WWVuTjlwcpfgKiT5tMSoMfp-Mq5lML1rORvAAK1_Qw6G466brDdwk_2mCkG_Pl1uI7MujoFewDcUuaMgVFLe8LYo3H60t6ekYfIJpYcyFBA2WmPM2SPuLijAg0SEMvfPybH8leBu7tbkATyz89GPIgBdJ--tkF1H83FFiHN9eleSmhHq1nMnKvz9DMWktuf_LiJog2SR5NHrAApGqmKBQejGRwPgPGrz-Vknd4vnuRMLAmrA1J4vkLxfESNsArQU2H559VhgPmaAeX_UVuHPKMuMB5A1Ix8WyavYBpLHGFZQgf6Uue5R-PA4UbgOT3QaAoxfC1XVee14yDrBqs2oKIOxr0217ncVKOE2uo90CWYILDTdRHo6QUS-5sQxXutmAYE238cLg9gdeQC289T42yBqWBEYdVnisCHL0MXuiV3vOo00ZB6qZo4DTo8jnhBEaS7BIegEF67cjSaZRDccQsrL9CdKK_eRk48q_mUXuSaXKCiswEX4wt5ZXdDeEON1bCoFtxLdNT9F4UgV12F23Dmc7ucJeAigBCoi3AZ-xZTiqRB-OWGWqKDQ6o0vX5h7HHUyHNWIN-woNleoA-wRA=w3840-h1269-no">
            <a:extLst>
              <a:ext uri="{FF2B5EF4-FFF2-40B4-BE49-F238E27FC236}">
                <a16:creationId xmlns:a16="http://schemas.microsoft.com/office/drawing/2014/main" xmlns="" id="{DA3A6462-6B47-4A67-B830-961468C49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569264" y="-83423"/>
            <a:ext cx="21273982" cy="702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32BCCE-3DB2-4E2F-8D4E-1EAB8139E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F9BFB72-9EB7-4482-B537-6661355A6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 descr="Image may contain: Joseph Martineau, eyeglasses, text and closeup">
            <a:extLst>
              <a:ext uri="{FF2B5EF4-FFF2-40B4-BE49-F238E27FC236}">
                <a16:creationId xmlns:a16="http://schemas.microsoft.com/office/drawing/2014/main" xmlns="" id="{ADFFDA90-93C7-4677-83DE-6B99D6251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27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117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0</Words>
  <Application>Microsoft Macintosh PowerPoint</Application>
  <PresentationFormat>Custom</PresentationFormat>
  <Paragraphs>0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Robinson, Thomas</dc:creator>
  <cp:lastModifiedBy>Damian Betebenner</cp:lastModifiedBy>
  <cp:revision>6</cp:revision>
  <dcterms:created xsi:type="dcterms:W3CDTF">2018-05-22T00:46:15Z</dcterms:created>
  <dcterms:modified xsi:type="dcterms:W3CDTF">2018-05-23T10:29:36Z</dcterms:modified>
</cp:coreProperties>
</file>